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8"/>
    <p:sldMasterId id="2147483707" r:id="rId9"/>
    <p:sldMasterId id="2147483889" r:id="rId10"/>
  </p:sldMasterIdLst>
  <p:notesMasterIdLst>
    <p:notesMasterId r:id="rId14"/>
  </p:notesMasterIdLst>
  <p:handoutMasterIdLst>
    <p:handoutMasterId r:id="rId15"/>
  </p:handoutMasterIdLst>
  <p:sldIdLst>
    <p:sldId id="483" r:id="rId11"/>
    <p:sldId id="480" r:id="rId12"/>
    <p:sldId id="481" r:id="rId13"/>
  </p:sldIdLst>
  <p:sldSz cx="12192000" cy="6858000"/>
  <p:notesSz cx="6797675" cy="9926638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94FF"/>
    <a:srgbClr val="1D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3591" autoAdjust="0"/>
  </p:normalViewPr>
  <p:slideViewPr>
    <p:cSldViewPr snapToGrid="0">
      <p:cViewPr varScale="1">
        <p:scale>
          <a:sx n="38" d="100"/>
          <a:sy n="38" d="100"/>
        </p:scale>
        <p:origin x="7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0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46B04-D0EF-42B8-8F83-A9BB60F64139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C1A3-B3D9-4B44-84A8-C7DAACF895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561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E9B42-2FED-456B-A756-E29C3B3CB40A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29F2D-ECA1-4682-A4B2-EEB02C440E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12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29F2D-ECA1-4682-A4B2-EEB02C440EEE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98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7" Type="http://schemas.openxmlformats.org/officeDocument/2006/relationships/image" Target="../media/image2.png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3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16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092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1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237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835" y="529106"/>
            <a:ext cx="1954635" cy="23802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7869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8" y="162000"/>
            <a:ext cx="10650429" cy="83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62707" y="1508760"/>
            <a:ext cx="11074088" cy="4590288"/>
          </a:xfrm>
        </p:spPr>
        <p:txBody>
          <a:bodyPr lIns="0" tIns="0" rIns="0" bIns="0"/>
          <a:lstStyle>
            <a:lvl1pPr>
              <a:spcBef>
                <a:spcPts val="436"/>
              </a:spcBef>
              <a:defRPr/>
            </a:lvl1pPr>
            <a:lvl2pPr marL="519488" indent="-261789">
              <a:spcBef>
                <a:spcPts val="436"/>
              </a:spcBef>
              <a:defRPr/>
            </a:lvl2pPr>
            <a:lvl3pPr marL="1038977" indent="-261789">
              <a:spcBef>
                <a:spcPts val="436"/>
              </a:spcBef>
              <a:defRPr/>
            </a:lvl3pPr>
            <a:lvl4pPr marL="1562554" indent="-265880">
              <a:spcBef>
                <a:spcPts val="436"/>
              </a:spcBef>
              <a:defRPr/>
            </a:lvl4pPr>
            <a:lvl5pPr marL="2339742" indent="-261789">
              <a:spcBef>
                <a:spcPts val="436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41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862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0463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33" y="160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4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" y="160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934" y="239042"/>
            <a:ext cx="11329455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31868" y="854995"/>
            <a:ext cx="11328400" cy="336244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9847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8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3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16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30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3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7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67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99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59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644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1" y="1642369"/>
            <a:ext cx="12191999" cy="32936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23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6" y="2364227"/>
            <a:ext cx="1495959" cy="1448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0329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71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6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1818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388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5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237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835" y="529106"/>
            <a:ext cx="1954635" cy="23802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256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39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21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315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87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5"/>
          <p:cNvSpPr/>
          <p:nvPr userDrawn="1"/>
        </p:nvSpPr>
        <p:spPr>
          <a:xfrm>
            <a:off x="0" y="0"/>
            <a:ext cx="12192000" cy="830996"/>
          </a:xfrm>
          <a:prstGeom prst="rect">
            <a:avLst/>
          </a:prstGeom>
          <a:solidFill>
            <a:srgbClr val="4472C4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92899" tIns="46454" rIns="92899" bIns="46454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400" b="1" kern="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2"/>
          <p:cNvSpPr txBox="1">
            <a:spLocks/>
          </p:cNvSpPr>
          <p:nvPr userDrawn="1"/>
        </p:nvSpPr>
        <p:spPr>
          <a:xfrm>
            <a:off x="589627" y="0"/>
            <a:ext cx="11075633" cy="792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39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Заголовок и объек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381" y="157708"/>
            <a:ext cx="10177131" cy="620688"/>
          </a:xfrm>
        </p:spPr>
        <p:txBody>
          <a:bodyPr/>
          <a:lstStyle>
            <a:lvl1pPr algn="l">
              <a:defRPr sz="2400" b="1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7381" y="1124745"/>
            <a:ext cx="11233248" cy="5001419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51BD7-DC92-4E17-92ED-AA6F9D85AED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AEAFF-E3CE-4EB6-8534-B22E93D86C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75"/>
          <p:cNvSpPr/>
          <p:nvPr userDrawn="1"/>
        </p:nvSpPr>
        <p:spPr>
          <a:xfrm>
            <a:off x="0" y="0"/>
            <a:ext cx="12192000" cy="612559"/>
          </a:xfrm>
          <a:prstGeom prst="rect">
            <a:avLst/>
          </a:prstGeom>
          <a:solidFill>
            <a:srgbClr val="4472C4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92899" tIns="46454" rIns="92899" bIns="46454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400" b="1" kern="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13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7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" y="0"/>
            <a:ext cx="12191999" cy="65694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962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71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1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1" y="1642369"/>
            <a:ext cx="12191999" cy="32936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23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6" y="2364227"/>
            <a:ext cx="1495959" cy="1448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787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84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181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slideLayout" Target="../slideLayouts/slideLayout15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vmlDrawing" Target="../drawings/vmlDrawing5.vml"/><Relationship Id="rId5" Type="http://schemas.openxmlformats.org/officeDocument/2006/relationships/theme" Target="../theme/theme2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16.xml"/><Relationship Id="rId9" Type="http://schemas.openxmlformats.org/officeDocument/2006/relationships/oleObject" Target="../embeddings/oleObject5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ags" Target="../tags/tag10.xml"/><Relationship Id="rId3" Type="http://schemas.openxmlformats.org/officeDocument/2006/relationships/slideLayout" Target="../slideLayouts/slideLayout19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vmlDrawing" Target="../drawings/vmlDrawing7.vml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3.xml"/><Relationship Id="rId20" Type="http://schemas.openxmlformats.org/officeDocument/2006/relationships/oleObject" Target="../embeddings/oleObject7.bin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tags" Target="../tags/tag11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" name="Слайд think-cell" r:id="rId17" imgW="216" imgH="216" progId="TCLayout.ActiveDocument.1">
                  <p:embed/>
                </p:oleObj>
              </mc:Choice>
              <mc:Fallback>
                <p:oleObj name="Слайд think-cell" r:id="rId17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ru-RU" sz="4400" dirty="0">
              <a:solidFill>
                <a:prstClr val="white"/>
              </a:solidFill>
              <a:latin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9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7"/>
            </p:custDataLst>
            <p:extLst/>
          </p:nvPr>
        </p:nvGraphicFramePr>
        <p:xfrm>
          <a:off x="1954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0" name="Слайд think-cell" r:id="rId9" imgW="360" imgH="360" progId="TCLayout.ActiveDocument.1">
                  <p:embed/>
                </p:oleObj>
              </mc:Choice>
              <mc:Fallback>
                <p:oleObj name="Слайд think-cell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" y="158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defTabSz="1038977"/>
            <a:endParaRPr lang="en-US" sz="2667" b="1" dirty="0" smtClean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62708" y="1508760"/>
            <a:ext cx="11074088" cy="45902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2708" y="162000"/>
            <a:ext cx="11074088" cy="831600"/>
          </a:xfrm>
          <a:prstGeom prst="rect">
            <a:avLst/>
          </a:prstGeom>
        </p:spPr>
        <p:txBody>
          <a:bodyPr vert="horz" lIns="0" tIns="38963" rIns="0" bIns="38963" rtlCol="0" anchor="b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9" name="Прямоугольник 75"/>
          <p:cNvSpPr/>
          <p:nvPr userDrawn="1"/>
        </p:nvSpPr>
        <p:spPr>
          <a:xfrm>
            <a:off x="0" y="0"/>
            <a:ext cx="12192000" cy="683581"/>
          </a:xfrm>
          <a:prstGeom prst="rect">
            <a:avLst/>
          </a:prstGeom>
          <a:solidFill>
            <a:srgbClr val="4472C4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92899" tIns="46455" rIns="92899" bIns="46455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rgbClr val="2F5597"/>
                </a:solidFill>
                <a:cs typeface="Arial" panose="020B0604020202020204" pitchFamily="34" charset="0"/>
              </a:rPr>
              <a:t>   </a:t>
            </a:r>
            <a:r>
              <a:rPr lang="kk-KZ" sz="2400" b="1" dirty="0">
                <a:solidFill>
                  <a:srgbClr val="2F5597"/>
                </a:solidFill>
                <a:cs typeface="Arial" panose="020B0604020202020204" pitchFamily="34" charset="0"/>
              </a:rPr>
              <a:t>     </a:t>
            </a:r>
            <a:endParaRPr lang="en-US" sz="2400" b="1" kern="0" dirty="0">
              <a:solidFill>
                <a:srgbClr val="2F5597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98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38977" rtl="0" eaLnBrk="1" latinLnBrk="0" hangingPunct="1">
        <a:spcBef>
          <a:spcPct val="0"/>
        </a:spcBef>
        <a:buNone/>
        <a:defRPr sz="2667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038977" rtl="0" eaLnBrk="1" latinLnBrk="0" hangingPunct="1">
        <a:spcBef>
          <a:spcPts val="436"/>
        </a:spcBef>
        <a:buClr>
          <a:srgbClr val="004990"/>
        </a:buClr>
        <a:buFontTx/>
        <a:buNone/>
        <a:defRPr sz="1867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519488" indent="-259744" algn="l" defTabSz="1038977" rtl="0" eaLnBrk="1" latinLnBrk="0" hangingPunct="1">
        <a:spcBef>
          <a:spcPts val="436"/>
        </a:spcBef>
        <a:buClr>
          <a:srgbClr val="004990"/>
        </a:buClr>
        <a:buFont typeface="Arial" pitchFamily="34" charset="0"/>
        <a:buChar char="•"/>
        <a:defRPr sz="1867" kern="1200">
          <a:solidFill>
            <a:schemeClr val="tx1"/>
          </a:solidFill>
          <a:latin typeface="+mj-lt"/>
          <a:ea typeface="+mn-ea"/>
          <a:cs typeface="+mn-cs"/>
        </a:defRPr>
      </a:lvl2pPr>
      <a:lvl3pPr marL="1038977" indent="-259744" algn="l" defTabSz="1038977" rtl="0" eaLnBrk="1" latinLnBrk="0" hangingPunct="1">
        <a:spcBef>
          <a:spcPts val="436"/>
        </a:spcBef>
        <a:buClr>
          <a:srgbClr val="004990"/>
        </a:buClr>
        <a:buFont typeface="Arial" pitchFamily="34" charset="0"/>
        <a:buChar char="–"/>
        <a:defRPr sz="1867" kern="1200">
          <a:solidFill>
            <a:schemeClr val="tx1"/>
          </a:solidFill>
          <a:latin typeface="+mj-lt"/>
          <a:ea typeface="+mn-ea"/>
          <a:cs typeface="+mn-cs"/>
        </a:defRPr>
      </a:lvl3pPr>
      <a:lvl4pPr marL="1563877" indent="-265155" algn="l" defTabSz="1038977" rtl="0" eaLnBrk="1" latinLnBrk="0" hangingPunct="1">
        <a:spcBef>
          <a:spcPts val="436"/>
        </a:spcBef>
        <a:buClr>
          <a:srgbClr val="004990"/>
        </a:buClr>
        <a:buFont typeface="Arial" pitchFamily="34" charset="0"/>
        <a:buChar char="–"/>
        <a:defRPr sz="1867" kern="1200">
          <a:solidFill>
            <a:schemeClr val="tx1"/>
          </a:solidFill>
          <a:latin typeface="+mj-lt"/>
          <a:ea typeface="+mn-ea"/>
          <a:cs typeface="+mn-cs"/>
        </a:defRPr>
      </a:lvl4pPr>
      <a:lvl5pPr marL="2339502" indent="-261548" algn="l" defTabSz="1038977" rtl="0" eaLnBrk="1" latinLnBrk="0" hangingPunct="1">
        <a:spcBef>
          <a:spcPts val="436"/>
        </a:spcBef>
        <a:buClr>
          <a:srgbClr val="004990"/>
        </a:buClr>
        <a:buFont typeface="Arial" pitchFamily="34" charset="0"/>
        <a:buChar char="–"/>
        <a:defRPr sz="1867" kern="1200">
          <a:solidFill>
            <a:schemeClr val="tx1"/>
          </a:solidFill>
          <a:latin typeface="+mj-lt"/>
          <a:ea typeface="+mn-ea"/>
          <a:cs typeface="+mn-cs"/>
        </a:defRPr>
      </a:lvl5pPr>
      <a:lvl6pPr marL="2857185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376673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896161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415650" indent="-259744" algn="l" defTabSz="1038977" rtl="0" eaLnBrk="1" latinLnBrk="0" hangingPunct="1">
        <a:spcBef>
          <a:spcPct val="20000"/>
        </a:spcBef>
        <a:buFont typeface="Arial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10389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/>
          <p:cNvGraphicFramePr>
            <a:graphicFrameLocks noChangeAspect="1"/>
          </p:cNvGraphicFramePr>
          <p:nvPr userDrawn="1">
            <p:custDataLst>
              <p:tags r:id="rId18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9" name="Слайд think-cell" r:id="rId20" imgW="216" imgH="216" progId="TCLayout.ActiveDocument.1">
                  <p:embed/>
                </p:oleObj>
              </mc:Choice>
              <mc:Fallback>
                <p:oleObj name="Слайд think-cell" r:id="rId20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ru-RU" sz="4400" dirty="0">
              <a:solidFill>
                <a:prstClr val="white"/>
              </a:solidFill>
              <a:latin typeface="Calibri Light" panose="020F0302020204030204" pitchFamily="34" charset="0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61841-E6E8-4B19-90C9-8283016F86F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54E2-D3C1-49BC-B2C5-17E624EE088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02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2" r:id="rId12"/>
    <p:sldLayoutId id="2147483903" r:id="rId13"/>
    <p:sldLayoutId id="2147483905" r:id="rId14"/>
    <p:sldLayoutId id="2147483907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95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ubtitle 3"/>
          <p:cNvSpPr txBox="1">
            <a:spLocks/>
          </p:cNvSpPr>
          <p:nvPr/>
        </p:nvSpPr>
        <p:spPr bwMode="white">
          <a:xfrm>
            <a:off x="1010722" y="3714399"/>
            <a:ext cx="9727486" cy="194067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None/>
              <a:defRPr lang="en-US" sz="2800" b="1" kern="1200" dirty="0" smtClean="0">
                <a:solidFill>
                  <a:srgbClr val="9E8665"/>
                </a:solidFill>
                <a:latin typeface="+mj-lt"/>
                <a:ea typeface="PT Sans" pitchFamily="34" charset="-52"/>
                <a:cs typeface="Arial" pitchFamily="34" charset="0"/>
                <a:sym typeface="Trebuchet MS" panose="020B0603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None/>
              <a:def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Trebuchet MS" panose="020B0603020202020204" pitchFamily="34" charset="0"/>
              <a:buNone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None/>
              <a:defRPr lang="en-US" sz="16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None/>
              <a:defRPr lang="en-US" sz="1600" b="1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None/>
              <a:defRPr lang="en-US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lang="en-US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</a:pPr>
            <a:r>
              <a:rPr lang="ru-RU" sz="4000" dirty="0" smtClean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меры по </a:t>
            </a:r>
            <a:r>
              <a:rPr lang="ru-RU" sz="4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поддержке отечественных товаропроизводителей </a:t>
            </a:r>
          </a:p>
        </p:txBody>
      </p:sp>
    </p:spTree>
    <p:extLst>
      <p:ext uri="{BB962C8B-B14F-4D97-AF65-F5344CB8AC3E}">
        <p14:creationId xmlns:p14="http://schemas.microsoft.com/office/powerpoint/2010/main" val="30255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75"/>
          <p:cNvSpPr/>
          <p:nvPr/>
        </p:nvSpPr>
        <p:spPr>
          <a:xfrm>
            <a:off x="0" y="0"/>
            <a:ext cx="12192000" cy="739896"/>
          </a:xfrm>
          <a:prstGeom prst="rect">
            <a:avLst/>
          </a:prstGeom>
          <a:solidFill>
            <a:srgbClr val="4472C4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92899" tIns="46454" rIns="92899" bIns="46454"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k-KZ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400" b="1" kern="0" dirty="0">
              <a:solidFill>
                <a:srgbClr val="2F55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" name="Объект 30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72013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3" name="Слайд think-cell" r:id="rId6" imgW="216" imgH="216" progId="TCLayout.ActiveDocument.1">
                  <p:embed/>
                </p:oleObj>
              </mc:Choice>
              <mc:Fallback>
                <p:oleObj name="Слайд think-cell" r:id="rId6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4263" y="0"/>
            <a:ext cx="10177131" cy="62068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импортозамещения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15395" y="1564641"/>
            <a:ext cx="578932" cy="577266"/>
          </a:xfrm>
          <a:prstGeom prst="ellipse">
            <a:avLst/>
          </a:prstGeom>
          <a:solidFill>
            <a:srgbClr val="0070C0"/>
          </a:solidFill>
          <a:ln w="9525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  <a:defRPr/>
            </a:pP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Овал 22"/>
          <p:cNvSpPr/>
          <p:nvPr/>
        </p:nvSpPr>
        <p:spPr>
          <a:xfrm>
            <a:off x="115395" y="3312160"/>
            <a:ext cx="590644" cy="587731"/>
          </a:xfrm>
          <a:prstGeom prst="ellipse">
            <a:avLst/>
          </a:prstGeom>
          <a:solidFill>
            <a:srgbClr val="0070C0"/>
          </a:solidFill>
          <a:ln w="9525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  <a:defRPr/>
            </a:pP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92679" y="6045887"/>
            <a:ext cx="3451514" cy="74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54588" y="1452359"/>
            <a:ext cx="575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rgbClr val="0070C0"/>
                </a:solidFill>
                <a:latin typeface="Arial" panose="020B0604020202020204" pitchFamily="34" charset="0"/>
                <a:ea typeface="Segoe UI Symbol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2018-2020 гг.: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481480" y="3002428"/>
            <a:ext cx="6701875" cy="232351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договоров на 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тенге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218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объем инвестиций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2 000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рабочих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11,5 млрд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 выплачено  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предприятиями 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4955969" y="1685929"/>
            <a:ext cx="325348" cy="4671395"/>
          </a:xfrm>
          <a:prstGeom prst="rightBrace">
            <a:avLst>
              <a:gd name="adj1" fmla="val 93235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7879" y="5021234"/>
            <a:ext cx="4009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долгосрочных офф-тэйк договоров </a:t>
            </a:r>
            <a:r>
              <a:rPr lang="ru-RU" sz="24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en-US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3-5 </a:t>
            </a:r>
            <a:r>
              <a:rPr lang="ru-RU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63706" y="1054742"/>
            <a:ext cx="41537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товаров, не производящихся в стране, но пользующихся постоянным спросом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28320" y="2939248"/>
            <a:ext cx="41537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инвестиционных проектов по созданию новых производств</a:t>
            </a:r>
          </a:p>
        </p:txBody>
      </p:sp>
      <p:sp>
        <p:nvSpPr>
          <p:cNvPr id="15" name="Овал 14"/>
          <p:cNvSpPr/>
          <p:nvPr/>
        </p:nvSpPr>
        <p:spPr>
          <a:xfrm>
            <a:off x="115395" y="5344160"/>
            <a:ext cx="590644" cy="593622"/>
          </a:xfrm>
          <a:prstGeom prst="ellipse">
            <a:avLst/>
          </a:prstGeom>
          <a:solidFill>
            <a:srgbClr val="0070C0"/>
          </a:solidFill>
          <a:ln w="9525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  <a:defRPr/>
            </a:pPr>
            <a:r>
              <a:rPr lang="ru-RU" sz="2800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461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8" name="Слайд think-cell" r:id="rId4" imgW="216" imgH="216" progId="TCLayout.ActiveDocument.1">
                  <p:embed/>
                </p:oleObj>
              </mc:Choice>
              <mc:Fallback>
                <p:oleObj name="Слайд think-cell" r:id="rId4" imgW="216" imgH="2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71961" y="3399561"/>
            <a:ext cx="11938952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900"/>
              </a:spcBef>
              <a:spcAft>
                <a:spcPts val="900"/>
              </a:spcAft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ru-RU" sz="28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 проектов </a:t>
            </a:r>
            <a:r>
              <a:rPr lang="ru-RU" sz="2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28,3 млрд. тенге, </a:t>
            </a:r>
            <a:r>
              <a:rPr lang="ru-RU" sz="2800" b="1" kern="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38 производителей</a:t>
            </a:r>
          </a:p>
          <a:p>
            <a:pPr marL="457200" indent="-457200" algn="just"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загруженности предприятий в среднем </a:t>
            </a:r>
            <a:r>
              <a:rPr lang="ru-RU" sz="28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35% до 85%</a:t>
            </a:r>
          </a:p>
          <a:p>
            <a:pPr marL="457200" indent="-457200" algn="just"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Восстановление </a:t>
            </a:r>
            <a:r>
              <a:rPr lang="ru-RU" sz="28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простаивающих рабочих мест</a:t>
            </a:r>
            <a:r>
              <a:rPr lang="ru-RU" sz="2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28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 новых рабочих мест</a:t>
            </a:r>
          </a:p>
          <a:p>
            <a:pPr marL="457200" indent="-457200" algn="just"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ü"/>
              <a:defRPr/>
            </a:pPr>
            <a:r>
              <a:rPr lang="ru-RU" sz="2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счет увеличения загрузки производственных мощностей предприятиями будет </a:t>
            </a:r>
            <a:r>
              <a:rPr lang="ru-RU" sz="28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выплачено </a:t>
            </a:r>
            <a:r>
              <a:rPr lang="ru-RU" sz="28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≈ 6 млрд. тенге налогов</a:t>
            </a:r>
            <a:endParaRPr lang="ru-RU" sz="28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61" y="1172051"/>
            <a:ext cx="964703" cy="89309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134057" y="915443"/>
            <a:ext cx="2895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Возвратная финансовая помощь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292679" y="0"/>
            <a:ext cx="11427634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поддержки действующих предприятий</a:t>
            </a: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49250" y="1366530"/>
            <a:ext cx="2721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Портфельные компании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95348" y="1465348"/>
            <a:ext cx="2515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V="1">
            <a:off x="1511696" y="1666110"/>
            <a:ext cx="2203850" cy="251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7167072" y="1655196"/>
            <a:ext cx="2293591" cy="669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701743" y="930903"/>
            <a:ext cx="3071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Заказов на товары и оборудования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13261" y="2770151"/>
            <a:ext cx="2376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7167071" y="1886315"/>
            <a:ext cx="2293591" cy="0"/>
          </a:xfrm>
          <a:prstGeom prst="straightConnector1">
            <a:avLst/>
          </a:prstGeom>
          <a:ln w="57150">
            <a:solidFill>
              <a:srgbClr val="3AA8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467238" y="1893379"/>
            <a:ext cx="2164835" cy="1548"/>
          </a:xfrm>
          <a:prstGeom prst="straightConnector1">
            <a:avLst/>
          </a:prstGeom>
          <a:ln w="57150">
            <a:solidFill>
              <a:srgbClr val="3AA85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082958" y="1943532"/>
            <a:ext cx="237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Поставка товаров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41990" y="1964769"/>
            <a:ext cx="2869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финансовой помощи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772893" y="1366530"/>
            <a:ext cx="2160474" cy="8007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190181" y="1360479"/>
            <a:ext cx="2430204" cy="8007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09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34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3&quot;&gt;&lt;elem m_fUsage=&quot;3.80157419622060999131E+00&quot;&gt;&lt;m_msothmcolidx val=&quot;0&quot;/&gt;&lt;m_rgb r=&quot;34&quot; g=&quot;9A&quot; b=&quot;D3&quot;/&gt;&lt;m_nBrightness endver=&quot;26206&quot; val=&quot;0&quot;/&gt;&lt;/elem&gt;&lt;elem m_fUsage=&quot;3.27661871492754919188E+00&quot;&gt;&lt;m_msothmcolidx val=&quot;0&quot;/&gt;&lt;m_rgb r=&quot;00&quot; g=&quot;70&quot; b=&quot;C0&quot;/&gt;&lt;m_nBrightness endver=&quot;26206&quot; val=&quot;0&quot;/&gt;&lt;/elem&gt;&lt;elem m_fUsage=&quot;1.06878690000000009519E+00&quot;&gt;&lt;m_msothmcolidx val=&quot;0&quot;/&gt;&lt;m_rgb r=&quot;00&quot; g=&quot;A3&quot; b=&quot;A1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Ol1xWs.w5C1RrU4Fmdx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u038u34mLUEjstiNGNe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Ol1xWs.w5C1RrU4Fmdx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xtLeC1w0j2T4YunpvnRI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blank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2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tIns="90000" bIns="90000" rtlCol="0" anchor="t">
        <a:spAutoFit/>
      </a:bodyPr>
      <a:lstStyle>
        <a:defPPr algn="ctr">
          <a:defRPr sz="1200" dirty="0" err="1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
</file>

<file path=customXml/item2.xml>
</file>

<file path=customXml/item3.xml>
</file>

<file path=customXml/item4.xml>
</file>

<file path=customXml/item5.xml><?xml version="1.0" encoding="utf-8"?>
<Application xmlns="http://www.sap.com/cof/powerpoint/application">
  <Version>2</Version>
  <Revision>2.6.301.82915</Revision>
</Application>
</file>

<file path=customXml/item6.xml><?xml version="1.0" encoding="utf-8"?>
<Application xmlns="http://www.sap.com/cof/ao/powerpoint/application">
  <com.sap.ip.bi.pioneer>
    <Version>4</Version>
    <AAO_Revision>2.6.301.82915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7.xml>
</file>

<file path=customXml/itemProps1.xml><?xml version="1.0" encoding="utf-8"?>
<ds:datastoreItem xmlns:ds="http://schemas.openxmlformats.org/officeDocument/2006/customXml" ds:itemID="{A015BD4C-6387-4250-AC1F-101C9D8FAACD}"/>
</file>

<file path=customXml/itemProps2.xml><?xml version="1.0" encoding="utf-8"?>
<ds:datastoreItem xmlns:ds="http://schemas.openxmlformats.org/officeDocument/2006/customXml" ds:itemID="{B8B8001A-45DC-4792-81F0-C7BABB24B026}"/>
</file>

<file path=customXml/itemProps3.xml><?xml version="1.0" encoding="utf-8"?>
<ds:datastoreItem xmlns:ds="http://schemas.openxmlformats.org/officeDocument/2006/customXml" ds:itemID="{6A7B2815-1B66-438C-B284-61683225F781}"/>
</file>

<file path=customXml/itemProps4.xml><?xml version="1.0" encoding="utf-8"?>
<ds:datastoreItem xmlns:ds="http://schemas.openxmlformats.org/officeDocument/2006/customXml" ds:itemID="{A189A2AB-EDE6-4858-B113-B878C6492CFC}"/>
</file>

<file path=customXml/itemProps5.xml><?xml version="1.0" encoding="utf-8"?>
<ds:datastoreItem xmlns:ds="http://schemas.openxmlformats.org/officeDocument/2006/customXml" ds:itemID="{43B8165D-3A24-4670-AFB1-79919ECD67CF}">
  <ds:schemaRefs>
    <ds:schemaRef ds:uri="http://www.sap.com/cof/powerpoint/application"/>
  </ds:schemaRefs>
</ds:datastoreItem>
</file>

<file path=customXml/itemProps6.xml><?xml version="1.0" encoding="utf-8"?>
<ds:datastoreItem xmlns:ds="http://schemas.openxmlformats.org/officeDocument/2006/customXml" ds:itemID="{8D9E1237-C96B-4691-B52B-4003B80E4437}">
  <ds:schemaRefs>
    <ds:schemaRef ds:uri="http://www.sap.com/cof/ao/powerpoint/application"/>
  </ds:schemaRefs>
</ds:datastoreItem>
</file>

<file path=customXml/itemProps7.xml><?xml version="1.0" encoding="utf-8"?>
<ds:datastoreItem xmlns:ds="http://schemas.openxmlformats.org/officeDocument/2006/customXml" ds:itemID="{1C2E7E70-0D7D-46BF-ADC9-A7579F4B33DF}"/>
</file>

<file path=docProps/app.xml><?xml version="1.0" encoding="utf-8"?>
<Properties xmlns="http://schemas.openxmlformats.org/officeDocument/2006/extended-properties" xmlns:vt="http://schemas.openxmlformats.org/officeDocument/2006/docPropsVTypes">
  <TotalTime>7255</TotalTime>
  <Words>141</Words>
  <Application>Microsoft Office PowerPoint</Application>
  <PresentationFormat>Широкоэкранный</PresentationFormat>
  <Paragraphs>29</Paragraphs>
  <Slides>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Segoe UI Symbol</vt:lpstr>
      <vt:lpstr>Times New Roman</vt:lpstr>
      <vt:lpstr>Trebuchet MS</vt:lpstr>
      <vt:lpstr>Verdana</vt:lpstr>
      <vt:lpstr>Wingdings</vt:lpstr>
      <vt:lpstr>1_Тема Office</vt:lpstr>
      <vt:lpstr>2_blank</vt:lpstr>
      <vt:lpstr>7_Тема Office</vt:lpstr>
      <vt:lpstr>Слайд think-cell</vt:lpstr>
      <vt:lpstr>Презентация PowerPoint</vt:lpstr>
      <vt:lpstr>Программа импортозамещения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Uruzbayeva, Irina</dc:creator>
  <cp:lastModifiedBy>Kassenova, Aigul</cp:lastModifiedBy>
  <cp:revision>453</cp:revision>
  <cp:lastPrinted>2020-07-24T06:28:47Z</cp:lastPrinted>
  <dcterms:created xsi:type="dcterms:W3CDTF">2019-10-28T05:53:15Z</dcterms:created>
  <dcterms:modified xsi:type="dcterms:W3CDTF">2020-07-24T06:28:49Z</dcterms:modified>
</cp:coreProperties>
</file>